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5" r:id="rId5"/>
    <p:sldId id="261" r:id="rId6"/>
    <p:sldId id="262" r:id="rId7"/>
    <p:sldId id="266" r:id="rId8"/>
    <p:sldId id="268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63" autoAdjust="0"/>
  </p:normalViewPr>
  <p:slideViewPr>
    <p:cSldViewPr>
      <p:cViewPr varScale="1">
        <p:scale>
          <a:sx n="95" d="100"/>
          <a:sy n="95" d="100"/>
        </p:scale>
        <p:origin x="-7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7C51-FC08-44F4-B611-399D48329E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5CD7A-C66D-42A4-95D8-6310A00F9EC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jpe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3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  <a:sym typeface="+mn-ea"/>
              </a:rPr>
              <a:t>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2256" y="162177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第一步 ：手机扫描二维码进入测评系统。</a:t>
            </a:r>
            <a:endParaRPr lang="zh-CN" altLang="en-US" dirty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2" name="图片 1" descr="心理测评二维码 手机端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885" y="2134870"/>
            <a:ext cx="2856865" cy="28568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  <a:sym typeface="+mn-ea"/>
              </a:rPr>
              <a:t>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0" y="1642745"/>
            <a:ext cx="6743065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第二步 ：点击【继续访问】或【访问原网页】，进入登陆界面。</a:t>
            </a:r>
            <a:endParaRPr lang="en-US" altLang="zh-CN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en-US" altLang="zh-CN" dirty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用户名：学生本人学号   </a:t>
            </a:r>
            <a:endParaRPr lang="en-US" altLang="zh-CN" sz="1600" dirty="0" smtClean="0">
              <a:solidFill>
                <a:schemeClr val="accent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en-US" altLang="zh-CN" sz="1600" dirty="0">
                <a:solidFill>
                  <a:schemeClr val="accent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   </a:t>
            </a:r>
            <a:r>
              <a:rPr lang="zh-CN" altLang="en-US" sz="1600" dirty="0" smtClean="0">
                <a:solidFill>
                  <a:schemeClr val="accent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密    码：</a:t>
            </a:r>
            <a:r>
              <a:rPr lang="en-US" altLang="zh-CN" sz="1600" dirty="0" smtClean="0">
                <a:solidFill>
                  <a:schemeClr val="accent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123456</a:t>
            </a:r>
            <a:endParaRPr lang="en-US" altLang="zh-CN" sz="1600" dirty="0" smtClean="0">
              <a:solidFill>
                <a:schemeClr val="accent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sz="1600" dirty="0">
                <a:solidFill>
                  <a:schemeClr val="accent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 </a:t>
            </a:r>
            <a:r>
              <a:rPr lang="zh-CN" altLang="en-US" sz="1800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点击【登陆】</a:t>
            </a:r>
            <a:endParaRPr lang="zh-CN" altLang="en-US" sz="1800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9" name="图片 8" descr="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1103" y="2858764"/>
            <a:ext cx="1813268" cy="2935974"/>
          </a:xfrm>
          <a:prstGeom prst="rect">
            <a:avLst/>
          </a:prstGeom>
        </p:spPr>
      </p:pic>
      <p:pic>
        <p:nvPicPr>
          <p:cNvPr id="4" name="图片 3" descr="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100" y="2780030"/>
            <a:ext cx="1866900" cy="3014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  <a:sym typeface="+mn-ea"/>
              </a:rPr>
              <a:t>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0" y="1642745"/>
            <a:ext cx="70459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第三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步 ：登陆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“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心理健康云平台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”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后，点击【心理测评】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进入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；    </a:t>
            </a:r>
            <a:endParaRPr lang="zh-CN" altLang="en-US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 选择测试量表 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SCL-90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，点击进入。</a:t>
            </a:r>
            <a:endParaRPr lang="zh-CN" altLang="en-US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4" name="图片 3" descr="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300" y="2401570"/>
            <a:ext cx="1988820" cy="3224530"/>
          </a:xfrm>
          <a:prstGeom prst="rect">
            <a:avLst/>
          </a:prstGeom>
        </p:spPr>
      </p:pic>
      <p:pic>
        <p:nvPicPr>
          <p:cNvPr id="9" name="图片 8" descr="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180" y="2401570"/>
            <a:ext cx="1999615" cy="3230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zh-CN" sz="2400" dirty="0" smtClean="0">
                <a:solidFill>
                  <a:srgbClr val="0070C0"/>
                </a:solidFill>
                <a:sym typeface="+mn-ea"/>
              </a:rPr>
              <a:t>2017</a:t>
            </a:r>
            <a:r>
              <a:rPr lang="zh-CN" altLang="en-US" sz="2400" dirty="0" smtClean="0">
                <a:solidFill>
                  <a:srgbClr val="0070C0"/>
                </a:solidFill>
                <a:sym typeface="+mn-ea"/>
              </a:rPr>
              <a:t>级 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1643050"/>
            <a:ext cx="592935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第四步 ：根据测试指导语，点击【开始测试】。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10" name="图片 9" descr="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850" y="2130425"/>
            <a:ext cx="1838960" cy="29711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1643050"/>
            <a:ext cx="5929354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第五步 ：根据自己的具体情况，如实点击所选择答案  </a:t>
            </a:r>
            <a:endParaRPr lang="zh-CN" altLang="en-US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（共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90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道题）。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4" name="图片 3" descr="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570" y="2350135"/>
            <a:ext cx="1972945" cy="3180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  <a:sym typeface="+mn-ea"/>
              </a:rPr>
              <a:t>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0" y="1642745"/>
            <a:ext cx="65297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第六步 ：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测试完毕后，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按照以下顺序完成试卷提交及保存。</a:t>
            </a:r>
            <a:endParaRPr lang="zh-CN" altLang="en-US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 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1.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点击系统弹出页面【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OK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】；</a:t>
            </a:r>
            <a:endParaRPr lang="zh-CN" altLang="en-US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 2.点击【提交试卷】；</a:t>
            </a:r>
            <a:endParaRPr lang="zh-CN" altLang="en-US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       3.点击系统弹出页面【</a:t>
            </a:r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OK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】。</a:t>
            </a:r>
            <a:endParaRPr lang="en-US" altLang="zh-CN" dirty="0" smtClean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12" name="图片 11" descr="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65" y="2921635"/>
            <a:ext cx="1968500" cy="3192145"/>
          </a:xfrm>
          <a:prstGeom prst="rect">
            <a:avLst/>
          </a:prstGeom>
        </p:spPr>
      </p:pic>
      <p:pic>
        <p:nvPicPr>
          <p:cNvPr id="13" name="图片 12" descr="0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921635"/>
            <a:ext cx="1785620" cy="2886075"/>
          </a:xfrm>
          <a:prstGeom prst="rect">
            <a:avLst/>
          </a:prstGeom>
        </p:spPr>
      </p:pic>
      <p:pic>
        <p:nvPicPr>
          <p:cNvPr id="14" name="图片 13" descr="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9015" y="2925445"/>
            <a:ext cx="1776095" cy="2882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  <a:sym typeface="+mn-ea"/>
              </a:rPr>
              <a:t>心理测评操作步骤指南（手机端）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500" y="1642745"/>
            <a:ext cx="6819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· </a:t>
            </a:r>
            <a:r>
              <a:rPr lang="zh-CN" altLang="en-US" dirty="0" smtClean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第七步 ：谢谢您的填写，点击【确定】，完成整个测试流程。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4" name="图片 3" descr="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930" y="2130425"/>
            <a:ext cx="1984375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心理测试 ppt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0232" y="571480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河南医学高等专科学校   </a:t>
            </a:r>
            <a:endParaRPr lang="en-US" altLang="zh-CN" sz="2400" dirty="0" smtClean="0">
              <a:solidFill>
                <a:srgbClr val="0070C0"/>
              </a:solidFill>
            </a:endParaRPr>
          </a:p>
          <a:p>
            <a:pPr algn="ctr"/>
            <a:r>
              <a:rPr lang="zh-CN" altLang="en-US" sz="2400" dirty="0" smtClean="0">
                <a:solidFill>
                  <a:srgbClr val="0070C0"/>
                </a:solidFill>
              </a:rPr>
              <a:t>心理健康教育与咨询中心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1670" y="1928802"/>
            <a:ext cx="5572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我校学生处心理健康教育与咨询中心心理咨询室位于实训三区二楼</a:t>
            </a:r>
            <a:r>
              <a:rPr lang="en-US" altLang="zh-CN" dirty="0" smtClean="0">
                <a:solidFill>
                  <a:srgbClr val="0070C0"/>
                </a:solidFill>
              </a:rPr>
              <a:t>221</a:t>
            </a:r>
            <a:r>
              <a:rPr lang="zh-CN" altLang="en-US" dirty="0" smtClean="0">
                <a:solidFill>
                  <a:srgbClr val="0070C0"/>
                </a:solidFill>
              </a:rPr>
              <a:t>、</a:t>
            </a:r>
            <a:r>
              <a:rPr lang="en-US" altLang="zh-CN" dirty="0" smtClean="0">
                <a:solidFill>
                  <a:srgbClr val="0070C0"/>
                </a:solidFill>
              </a:rPr>
              <a:t>222</a:t>
            </a:r>
            <a:r>
              <a:rPr lang="zh-CN" altLang="en-US" dirty="0" smtClean="0">
                <a:solidFill>
                  <a:srgbClr val="0070C0"/>
                </a:solidFill>
              </a:rPr>
              <a:t>房间。</a:t>
            </a:r>
            <a:endParaRPr lang="zh-CN" altLang="en-US" dirty="0" smtClean="0">
              <a:solidFill>
                <a:srgbClr val="0070C0"/>
              </a:solidFill>
            </a:endParaRPr>
          </a:p>
          <a:p>
            <a:r>
              <a:rPr lang="zh-CN" altLang="en-US" dirty="0" smtClean="0">
                <a:solidFill>
                  <a:srgbClr val="0070C0"/>
                </a:solidFill>
              </a:rPr>
              <a:t>如您需要心理帮助，请拨打电话：</a:t>
            </a:r>
            <a:r>
              <a:rPr lang="en-US" altLang="zh-CN" dirty="0" smtClean="0">
                <a:solidFill>
                  <a:srgbClr val="0070C0"/>
                </a:solidFill>
              </a:rPr>
              <a:t>62576867</a:t>
            </a:r>
            <a:r>
              <a:rPr lang="zh-CN" altLang="en-US" dirty="0" smtClean="0">
                <a:solidFill>
                  <a:srgbClr val="0070C0"/>
                </a:solidFill>
              </a:rPr>
              <a:t>，</a:t>
            </a:r>
            <a:endParaRPr lang="zh-CN" altLang="en-US" dirty="0" smtClean="0">
              <a:solidFill>
                <a:srgbClr val="0070C0"/>
              </a:solidFill>
            </a:endParaRPr>
          </a:p>
          <a:p>
            <a:r>
              <a:rPr lang="zh-CN" altLang="en-US" dirty="0" smtClean="0">
                <a:solidFill>
                  <a:srgbClr val="0070C0"/>
                </a:solidFill>
              </a:rPr>
              <a:t>或通过</a:t>
            </a:r>
            <a:r>
              <a:rPr lang="en-US" altLang="zh-CN" dirty="0" smtClean="0">
                <a:solidFill>
                  <a:srgbClr val="0070C0"/>
                </a:solidFill>
              </a:rPr>
              <a:t>QQ</a:t>
            </a:r>
            <a:r>
              <a:rPr lang="zh-CN" altLang="en-US" dirty="0" smtClean="0">
                <a:solidFill>
                  <a:srgbClr val="0070C0"/>
                </a:solidFill>
              </a:rPr>
              <a:t>：</a:t>
            </a:r>
            <a:r>
              <a:rPr lang="en-US" altLang="zh-CN" dirty="0" smtClean="0">
                <a:solidFill>
                  <a:srgbClr val="0070C0"/>
                </a:solidFill>
              </a:rPr>
              <a:t>1301916638</a:t>
            </a:r>
            <a:r>
              <a:rPr lang="zh-CN" altLang="en-US" dirty="0" smtClean="0">
                <a:solidFill>
                  <a:srgbClr val="0070C0"/>
                </a:solidFill>
              </a:rPr>
              <a:t>联系我们！</a:t>
            </a:r>
            <a:endParaRPr lang="zh-CN" altLang="en-US" dirty="0" smtClean="0">
              <a:solidFill>
                <a:srgbClr val="0070C0"/>
              </a:solidFill>
            </a:endParaRPr>
          </a:p>
        </p:txBody>
      </p:sp>
      <p:pic>
        <p:nvPicPr>
          <p:cNvPr id="11" name="图片 10" descr="ps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3023231"/>
            <a:ext cx="1428760" cy="14287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787</Words>
  <Application>WPS 演示</Application>
  <PresentationFormat>全屏显示(4:3)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华文细黑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张曼</dc:creator>
  <cp:lastModifiedBy>张曼</cp:lastModifiedBy>
  <cp:revision>19</cp:revision>
  <dcterms:created xsi:type="dcterms:W3CDTF">2017-11-01T00:40:00Z</dcterms:created>
  <dcterms:modified xsi:type="dcterms:W3CDTF">2017-11-06T01:52:51Z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